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309" r:id="rId4"/>
    <p:sldId id="303" r:id="rId5"/>
    <p:sldId id="260" r:id="rId6"/>
    <p:sldId id="287" r:id="rId7"/>
    <p:sldId id="288" r:id="rId8"/>
    <p:sldId id="289" r:id="rId9"/>
    <p:sldId id="305" r:id="rId10"/>
    <p:sldId id="306" r:id="rId11"/>
    <p:sldId id="307" r:id="rId12"/>
    <p:sldId id="274" r:id="rId13"/>
    <p:sldId id="308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Xqvykv5vfEi1zpyF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PSK Online lecture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Chapter </a:t>
            </a:r>
            <a:r>
              <a:rPr lang="en-US" sz="4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3</a:t>
            </a:r>
            <a:endParaRPr lang="en-US" sz="4000" b="1" dirty="0" smtClean="0">
              <a:latin typeface="+mj-lt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Scientific Purchasing</a:t>
            </a:r>
            <a:endParaRPr lang="en-US" sz="4000" dirty="0" smtClean="0">
              <a:solidFill>
                <a:schemeClr val="bg1"/>
              </a:solidFill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</a:t>
            </a:r>
            <a:r>
              <a:rPr lang="en-US" sz="3200" smtClean="0">
                <a:solidFill>
                  <a:schemeClr val="bg1"/>
                </a:solidFill>
                <a:latin typeface="Algerian" pitchFamily="82" charset="0"/>
              </a:rPr>
              <a:t>r</a:t>
            </a:r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81000" y="228600"/>
            <a:ext cx="8229600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6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Checking Invoice and Fixing Price:-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Fix the prices and check invoices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Follow accounting procedure for checking invoices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Clerical procedures to carry to check the invoices, </a:t>
            </a:r>
          </a:p>
          <a:p>
            <a:pPr marL="0" lvl="2"/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81000" y="2286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7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Inspection 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Inspect the physical purchases through production department Finding out defect in the materials before use Rejecting shipment if found inferior materials.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686800" cy="9848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Q.4 Explain the various functions of Purchase department ?</a:t>
            </a:r>
            <a:endParaRPr lang="en-US" sz="2400" dirty="0" smtClean="0"/>
          </a:p>
          <a:p>
            <a:endParaRPr lang="en-US" sz="1600" dirty="0" smtClean="0"/>
          </a:p>
          <a:p>
            <a:r>
              <a:rPr lang="en-US" b="1" dirty="0" smtClean="0"/>
              <a:t> 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133600"/>
            <a:ext cx="7010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Placement of Order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Purchase Records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Purchase Reports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Forecasting and Future planning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Vendor selection and Marinating relation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Checking Invoice and Fixing Price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Inspection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762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  <a:hlinkClick r:id="rId3"/>
              </a:rPr>
              <a:t>https://forms.gle/Xqvykv5vfEi1zpyF7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(Mention date at last point)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1"/>
            <a:ext cx="86106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Q.4 Explain the various functions of Purchase department ?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pic>
        <p:nvPicPr>
          <p:cNvPr id="1026" name="Picture 2" descr="C:\Users\DELL\Pictures\centralized Purchasing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616" y="1219200"/>
            <a:ext cx="8711784" cy="462103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4 -0.07458  0.124 -0.16647  C 0.124 -0.07458  0.179 -0.00133  0.248 -0.00133  C 0.179 -0.00133  0.125 0.07458  0.125 0.16647  C 0.125 0.07458  0.069 0 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1"/>
            <a:ext cx="86106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 Q.4 Explain the various functions of Purchase department ?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45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Purchase Department is responsible for all purchasing and contracts with outside suppliers.</a:t>
            </a:r>
          </a:p>
          <a:p>
            <a:pPr algn="just">
              <a:buFont typeface="Wingdings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 contracts or negotiations should be made with existing or prospective vendors by any other department except with cognizance of the purchasing department.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686800" cy="707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Q.4 Explain the various functions of Purchase department ?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2400" dirty="0" smtClean="0"/>
          </a:p>
          <a:p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2057400"/>
            <a:ext cx="70104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Placement of Order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Purchase Records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Purchase Reports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Forecasting and Future planning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Vendor selection and Marinating relation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Checking Invoice and Fixing Price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Inspection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447800"/>
            <a:ext cx="82296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The main functions of purchase department are as follows: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09600" y="3810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1.Placement of Order :-</a:t>
            </a:r>
          </a:p>
          <a:p>
            <a:pPr marL="514350" lvl="2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Analyzing various quotations received from different vendors Scheduling purchases and delivery Issuing proper purchase orders Negotiating prices with vendors Arriving at right price</a:t>
            </a:r>
          </a:p>
          <a:p>
            <a:pPr marL="514350" lvl="2" indent="-514350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Approving invoices.</a:t>
            </a:r>
          </a:p>
          <a:p>
            <a:pPr marL="514350" lvl="2" indent="-514350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 marL="514350" lvl="2" indent="-514350"/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pPr marL="514350" lvl="2" indent="-514350">
              <a:buAutoNum type="arabicPeriod"/>
            </a:pPr>
            <a:endParaRPr lang="en-US" sz="2800" dirty="0" smtClean="0">
              <a:latin typeface="Aharoni" pitchFamily="2" charset="-79"/>
              <a:cs typeface="Aharoni" pitchFamily="2" charset="-79"/>
            </a:endParaRPr>
          </a:p>
          <a:p>
            <a:pPr marL="514350" lvl="2" indent="-514350"/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371600" y="609600"/>
            <a:ext cx="6858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b="1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2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Purchase Records: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Registration with vendors with their personal information of suppliers to be maintained Records of all the materials purchased Record of imported items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Other legal information related to purchases.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143000" y="533400"/>
            <a:ext cx="70866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b="1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3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Purchase Reports 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Record of budgets before the year starts Vendor performance report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Pattern of market prices Value of major items purchased Purchase done department-wise Total cost of purchase</a:t>
            </a:r>
          </a:p>
          <a:p>
            <a:pPr marL="0" lvl="2"/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81000" y="228600"/>
            <a:ext cx="8229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4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Forecasting and Future planning :-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Anticipating advance needs of the user department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avoid interdepartmental clashes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reduce rush orders</a:t>
            </a:r>
          </a:p>
          <a:p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81000" y="228600"/>
            <a:ext cx="8229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5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. Vendor selection and Marinating relation:-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Selecting vendor for required items Searching alternative suppliers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Investigating interested parties • 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Visiting plants by seniors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Interviewing salesmen Keeping trust and confidence on vendors </a:t>
            </a:r>
          </a:p>
          <a:p>
            <a:pPr marL="0" lvl="2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To ensure vendor quality services,</a:t>
            </a:r>
          </a:p>
          <a:p>
            <a:pPr marL="0" lvl="2"/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</a:br>
            <a:endParaRPr lang="en-US" sz="2800" dirty="0" smtClean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380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92</cp:revision>
  <dcterms:created xsi:type="dcterms:W3CDTF">2020-06-02T07:05:21Z</dcterms:created>
  <dcterms:modified xsi:type="dcterms:W3CDTF">2021-09-22T10:10:36Z</dcterms:modified>
</cp:coreProperties>
</file>